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09" r:id="rId2"/>
    <p:sldId id="298" r:id="rId3"/>
    <p:sldId id="301" r:id="rId4"/>
    <p:sldId id="302" r:id="rId5"/>
    <p:sldId id="303" r:id="rId6"/>
    <p:sldId id="304" r:id="rId7"/>
    <p:sldId id="306" r:id="rId8"/>
    <p:sldId id="307" r:id="rId9"/>
    <p:sldId id="308" r:id="rId10"/>
  </p:sldIdLst>
  <p:sldSz cx="12192000" cy="9018588"/>
  <p:notesSz cx="6858000" cy="9144000"/>
  <p:defaultTextStyle>
    <a:defPPr>
      <a:defRPr lang="ko-KR">
        <a:uFillTx/>
      </a:defRPr>
    </a:defPPr>
    <a:lvl1pPr marL="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B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803BFA-E6E8-B847-8313-717C20B1B103}" v="2" dt="2020-11-24T00:06:12.8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rgbClr val="00000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87" autoAdjust="0"/>
    <p:restoredTop sz="95455" autoAdjust="0"/>
  </p:normalViewPr>
  <p:slideViewPr>
    <p:cSldViewPr snapToGrid="0">
      <p:cViewPr varScale="1">
        <p:scale>
          <a:sx n="89" d="100"/>
          <a:sy n="89" d="100"/>
        </p:scale>
        <p:origin x="15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2962" userId="2e85d08b-4339-4967-beb0-309111e7e1b3" providerId="ADAL" clId="{0A803BFA-E6E8-B847-8313-717C20B1B103}"/>
    <pc:docChg chg="addSld modSld sldOrd">
      <pc:chgData name="A2962" userId="2e85d08b-4339-4967-beb0-309111e7e1b3" providerId="ADAL" clId="{0A803BFA-E6E8-B847-8313-717C20B1B103}" dt="2020-11-24T00:06:01.324" v="42" actId="20577"/>
      <pc:docMkLst>
        <pc:docMk/>
      </pc:docMkLst>
      <pc:sldChg chg="modSp new mod ord">
        <pc:chgData name="A2962" userId="2e85d08b-4339-4967-beb0-309111e7e1b3" providerId="ADAL" clId="{0A803BFA-E6E8-B847-8313-717C20B1B103}" dt="2020-11-24T00:06:01.324" v="42" actId="20577"/>
        <pc:sldMkLst>
          <pc:docMk/>
          <pc:sldMk cId="3263340373" sldId="309"/>
        </pc:sldMkLst>
        <pc:spChg chg="mod">
          <ac:chgData name="A2962" userId="2e85d08b-4339-4967-beb0-309111e7e1b3" providerId="ADAL" clId="{0A803BFA-E6E8-B847-8313-717C20B1B103}" dt="2020-11-24T00:05:51.728" v="24" actId="122"/>
          <ac:spMkLst>
            <pc:docMk/>
            <pc:sldMk cId="3263340373" sldId="309"/>
            <ac:spMk id="2" creationId="{79D219A2-A986-D84C-AC2D-9D40B1C86C1C}"/>
          </ac:spMkLst>
        </pc:spChg>
        <pc:spChg chg="mod">
          <ac:chgData name="A2962" userId="2e85d08b-4339-4967-beb0-309111e7e1b3" providerId="ADAL" clId="{0A803BFA-E6E8-B847-8313-717C20B1B103}" dt="2020-11-24T00:06:01.324" v="42" actId="20577"/>
          <ac:spMkLst>
            <pc:docMk/>
            <pc:sldMk cId="3263340373" sldId="309"/>
            <ac:spMk id="3" creationId="{9E59AC71-C816-C848-B592-B4C801DDD61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9CC644-81DF-45DD-AC36-2A22E7BA945C}" type="datetimeFigureOut">
              <a:rPr lang="ko-KR" altLang="en-US" smtClean="0"/>
              <a:t>2020. 11. 24.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43025" y="1143000"/>
            <a:ext cx="4171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AA43E3-2210-4B90-A082-E00BCBDC78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0857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75959"/>
            <a:ext cx="10363200" cy="3139805"/>
          </a:xfrm>
        </p:spPr>
        <p:txBody>
          <a:bodyPr anchor="b"/>
          <a:lstStyle>
            <a:lvl1pPr algn="ctr">
              <a:defRPr sz="7890">
                <a:uFillTx/>
              </a:defRPr>
            </a:lvl1pPr>
          </a:lstStyle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36847"/>
            <a:ext cx="9144000" cy="2177404"/>
          </a:xfrm>
        </p:spPr>
        <p:txBody>
          <a:bodyPr/>
          <a:lstStyle>
            <a:lvl1pPr marL="0" indent="0" algn="ctr">
              <a:buNone/>
              <a:defRPr sz="3156">
                <a:uFillTx/>
              </a:defRPr>
            </a:lvl1pPr>
            <a:lvl2pPr marL="601218" indent="0" algn="ctr">
              <a:buNone/>
              <a:defRPr sz="2630">
                <a:uFillTx/>
              </a:defRPr>
            </a:lvl2pPr>
            <a:lvl3pPr marL="1202436" indent="0" algn="ctr">
              <a:buNone/>
              <a:defRPr sz="2367">
                <a:uFillTx/>
              </a:defRPr>
            </a:lvl3pPr>
            <a:lvl4pPr marL="1803654" indent="0" algn="ctr">
              <a:buNone/>
              <a:defRPr sz="2104">
                <a:uFillTx/>
              </a:defRPr>
            </a:lvl4pPr>
            <a:lvl5pPr marL="2404872" indent="0" algn="ctr">
              <a:buNone/>
              <a:defRPr sz="2104">
                <a:uFillTx/>
              </a:defRPr>
            </a:lvl5pPr>
            <a:lvl6pPr marL="3006090" indent="0" algn="ctr">
              <a:buNone/>
              <a:defRPr sz="2104">
                <a:uFillTx/>
              </a:defRPr>
            </a:lvl6pPr>
            <a:lvl7pPr marL="3607308" indent="0" algn="ctr">
              <a:buNone/>
              <a:defRPr sz="2104">
                <a:uFillTx/>
              </a:defRPr>
            </a:lvl7pPr>
            <a:lvl8pPr marL="4208526" indent="0" algn="ctr">
              <a:buNone/>
              <a:defRPr sz="2104">
                <a:uFillTx/>
              </a:defRPr>
            </a:lvl8pPr>
            <a:lvl9pPr marL="4809744" indent="0" algn="ctr">
              <a:buNone/>
              <a:defRPr sz="2104">
                <a:uFillTx/>
              </a:defRPr>
            </a:lvl9pPr>
          </a:lstStyle>
          <a:p>
            <a:r>
              <a:rPr lang="en-US" altLang="ko-KR">
                <a:uFillTx/>
              </a:rPr>
              <a:t>Click to edit Master subtitle style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>
                <a:uFillTx/>
              </a:rPr>
              <a:t>Click to 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0157"/>
            <a:ext cx="2628900" cy="7642836"/>
          </a:xfrm>
        </p:spPr>
        <p:txBody>
          <a:bodyPr vert="eaVert"/>
          <a:lstStyle/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0157"/>
            <a:ext cx="7734300" cy="7642836"/>
          </a:xfrm>
        </p:spPr>
        <p:txBody>
          <a:bodyPr vert="eaVert"/>
          <a:lstStyle/>
          <a:p>
            <a:pPr lvl="0"/>
            <a:r>
              <a:rPr lang="en-US" altLang="ko-KR">
                <a:uFillTx/>
              </a:rPr>
              <a:t>Click to 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>
                <a:uFillTx/>
              </a:rPr>
              <a:t>Click to 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48387"/>
            <a:ext cx="10515600" cy="3751481"/>
          </a:xfrm>
        </p:spPr>
        <p:txBody>
          <a:bodyPr anchor="b"/>
          <a:lstStyle>
            <a:lvl1pPr>
              <a:defRPr sz="7890">
                <a:uFillTx/>
              </a:defRPr>
            </a:lvl1pPr>
          </a:lstStyle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035359"/>
            <a:ext cx="10515600" cy="1972815"/>
          </a:xfrm>
        </p:spPr>
        <p:txBody>
          <a:bodyPr/>
          <a:lstStyle>
            <a:lvl1pPr marL="0" indent="0">
              <a:buNone/>
              <a:defRPr sz="3156">
                <a:solidFill>
                  <a:schemeClr val="tx1"/>
                </a:solidFill>
                <a:uFillTx/>
              </a:defRPr>
            </a:lvl1pPr>
            <a:lvl2pPr marL="601218" indent="0">
              <a:buNone/>
              <a:defRPr sz="263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1202436" indent="0">
              <a:buNone/>
              <a:defRPr sz="2367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803654" indent="0">
              <a:buNone/>
              <a:defRPr sz="2104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2404872" indent="0">
              <a:buNone/>
              <a:defRPr sz="2104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3006090" indent="0">
              <a:buNone/>
              <a:defRPr sz="2104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3607308" indent="0">
              <a:buNone/>
              <a:defRPr sz="2104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4208526" indent="0">
              <a:buNone/>
              <a:defRPr sz="2104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4809744" indent="0">
              <a:buNone/>
              <a:defRPr sz="2104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 altLang="ko-KR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00782"/>
            <a:ext cx="5181600" cy="5722211"/>
          </a:xfrm>
        </p:spPr>
        <p:txBody>
          <a:bodyPr/>
          <a:lstStyle/>
          <a:p>
            <a:pPr lvl="0"/>
            <a:r>
              <a:rPr lang="en-US" altLang="ko-KR">
                <a:uFillTx/>
              </a:rPr>
              <a:t>Click to 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00782"/>
            <a:ext cx="5181600" cy="5722211"/>
          </a:xfrm>
        </p:spPr>
        <p:txBody>
          <a:bodyPr/>
          <a:lstStyle/>
          <a:p>
            <a:pPr lvl="0"/>
            <a:r>
              <a:rPr lang="en-US" altLang="ko-KR">
                <a:uFillTx/>
              </a:rPr>
              <a:t>Click to 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0158"/>
            <a:ext cx="10515600" cy="1743177"/>
          </a:xfrm>
        </p:spPr>
        <p:txBody>
          <a:bodyPr/>
          <a:lstStyle/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10808"/>
            <a:ext cx="5157787" cy="1083482"/>
          </a:xfrm>
        </p:spPr>
        <p:txBody>
          <a:bodyPr anchor="b"/>
          <a:lstStyle>
            <a:lvl1pPr marL="0" indent="0">
              <a:buNone/>
              <a:defRPr sz="3156" b="1">
                <a:uFillTx/>
              </a:defRPr>
            </a:lvl1pPr>
            <a:lvl2pPr marL="601218" indent="0">
              <a:buNone/>
              <a:defRPr sz="2630" b="1">
                <a:uFillTx/>
              </a:defRPr>
            </a:lvl2pPr>
            <a:lvl3pPr marL="1202436" indent="0">
              <a:buNone/>
              <a:defRPr sz="2367" b="1">
                <a:uFillTx/>
              </a:defRPr>
            </a:lvl3pPr>
            <a:lvl4pPr marL="1803654" indent="0">
              <a:buNone/>
              <a:defRPr sz="2104" b="1">
                <a:uFillTx/>
              </a:defRPr>
            </a:lvl4pPr>
            <a:lvl5pPr marL="2404872" indent="0">
              <a:buNone/>
              <a:defRPr sz="2104" b="1">
                <a:uFillTx/>
              </a:defRPr>
            </a:lvl5pPr>
            <a:lvl6pPr marL="3006090" indent="0">
              <a:buNone/>
              <a:defRPr sz="2104" b="1">
                <a:uFillTx/>
              </a:defRPr>
            </a:lvl6pPr>
            <a:lvl7pPr marL="3607308" indent="0">
              <a:buNone/>
              <a:defRPr sz="2104" b="1">
                <a:uFillTx/>
              </a:defRPr>
            </a:lvl7pPr>
            <a:lvl8pPr marL="4208526" indent="0">
              <a:buNone/>
              <a:defRPr sz="2104" b="1">
                <a:uFillTx/>
              </a:defRPr>
            </a:lvl8pPr>
            <a:lvl9pPr marL="4809744" indent="0">
              <a:buNone/>
              <a:defRPr sz="2104" b="1">
                <a:uFillTx/>
              </a:defRPr>
            </a:lvl9pPr>
          </a:lstStyle>
          <a:p>
            <a:pPr lvl="0"/>
            <a:r>
              <a:rPr lang="en-US" altLang="ko-KR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294290"/>
            <a:ext cx="5157787" cy="4845404"/>
          </a:xfrm>
        </p:spPr>
        <p:txBody>
          <a:bodyPr/>
          <a:lstStyle/>
          <a:p>
            <a:pPr lvl="0"/>
            <a:r>
              <a:rPr lang="en-US" altLang="ko-KR">
                <a:uFillTx/>
              </a:rPr>
              <a:t>Click to 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10808"/>
            <a:ext cx="5183188" cy="1083482"/>
          </a:xfrm>
        </p:spPr>
        <p:txBody>
          <a:bodyPr anchor="b"/>
          <a:lstStyle>
            <a:lvl1pPr marL="0" indent="0">
              <a:buNone/>
              <a:defRPr sz="3156" b="1">
                <a:uFillTx/>
              </a:defRPr>
            </a:lvl1pPr>
            <a:lvl2pPr marL="601218" indent="0">
              <a:buNone/>
              <a:defRPr sz="2630" b="1">
                <a:uFillTx/>
              </a:defRPr>
            </a:lvl2pPr>
            <a:lvl3pPr marL="1202436" indent="0">
              <a:buNone/>
              <a:defRPr sz="2367" b="1">
                <a:uFillTx/>
              </a:defRPr>
            </a:lvl3pPr>
            <a:lvl4pPr marL="1803654" indent="0">
              <a:buNone/>
              <a:defRPr sz="2104" b="1">
                <a:uFillTx/>
              </a:defRPr>
            </a:lvl4pPr>
            <a:lvl5pPr marL="2404872" indent="0">
              <a:buNone/>
              <a:defRPr sz="2104" b="1">
                <a:uFillTx/>
              </a:defRPr>
            </a:lvl5pPr>
            <a:lvl6pPr marL="3006090" indent="0">
              <a:buNone/>
              <a:defRPr sz="2104" b="1">
                <a:uFillTx/>
              </a:defRPr>
            </a:lvl6pPr>
            <a:lvl7pPr marL="3607308" indent="0">
              <a:buNone/>
              <a:defRPr sz="2104" b="1">
                <a:uFillTx/>
              </a:defRPr>
            </a:lvl7pPr>
            <a:lvl8pPr marL="4208526" indent="0">
              <a:buNone/>
              <a:defRPr sz="2104" b="1">
                <a:uFillTx/>
              </a:defRPr>
            </a:lvl8pPr>
            <a:lvl9pPr marL="4809744" indent="0">
              <a:buNone/>
              <a:defRPr sz="2104" b="1">
                <a:uFillTx/>
              </a:defRPr>
            </a:lvl9pPr>
          </a:lstStyle>
          <a:p>
            <a:pPr lvl="0"/>
            <a:r>
              <a:rPr lang="en-US" altLang="ko-KR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294290"/>
            <a:ext cx="5183188" cy="4845404"/>
          </a:xfrm>
        </p:spPr>
        <p:txBody>
          <a:bodyPr/>
          <a:lstStyle/>
          <a:p>
            <a:pPr lvl="0"/>
            <a:r>
              <a:rPr lang="en-US" altLang="ko-KR">
                <a:uFillTx/>
              </a:rPr>
              <a:t>Click to 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1239"/>
            <a:ext cx="3932237" cy="2104337"/>
          </a:xfrm>
        </p:spPr>
        <p:txBody>
          <a:bodyPr anchor="b"/>
          <a:lstStyle>
            <a:lvl1pPr>
              <a:defRPr sz="4208">
                <a:uFillTx/>
              </a:defRPr>
            </a:lvl1pPr>
          </a:lstStyle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298512"/>
            <a:ext cx="6172200" cy="6409043"/>
          </a:xfrm>
        </p:spPr>
        <p:txBody>
          <a:bodyPr/>
          <a:lstStyle>
            <a:lvl1pPr>
              <a:defRPr sz="4208">
                <a:uFillTx/>
              </a:defRPr>
            </a:lvl1pPr>
            <a:lvl2pPr>
              <a:defRPr sz="3682">
                <a:uFillTx/>
              </a:defRPr>
            </a:lvl2pPr>
            <a:lvl3pPr>
              <a:defRPr sz="3156">
                <a:uFillTx/>
              </a:defRPr>
            </a:lvl3pPr>
            <a:lvl4pPr>
              <a:defRPr sz="2630">
                <a:uFillTx/>
              </a:defRPr>
            </a:lvl4pPr>
            <a:lvl5pPr>
              <a:defRPr sz="2630">
                <a:uFillTx/>
              </a:defRPr>
            </a:lvl5pPr>
            <a:lvl6pPr>
              <a:defRPr sz="2630">
                <a:uFillTx/>
              </a:defRPr>
            </a:lvl6pPr>
            <a:lvl7pPr>
              <a:defRPr sz="2630">
                <a:uFillTx/>
              </a:defRPr>
            </a:lvl7pPr>
            <a:lvl8pPr>
              <a:defRPr sz="2630">
                <a:uFillTx/>
              </a:defRPr>
            </a:lvl8pPr>
            <a:lvl9pPr>
              <a:defRPr sz="2630">
                <a:uFillTx/>
              </a:defRPr>
            </a:lvl9pPr>
          </a:lstStyle>
          <a:p>
            <a:pPr lvl="0"/>
            <a:r>
              <a:rPr lang="en-US" altLang="ko-KR">
                <a:uFillTx/>
              </a:rPr>
              <a:t>Click to 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05576"/>
            <a:ext cx="3932237" cy="5012415"/>
          </a:xfrm>
        </p:spPr>
        <p:txBody>
          <a:bodyPr/>
          <a:lstStyle>
            <a:lvl1pPr marL="0" indent="0">
              <a:buNone/>
              <a:defRPr sz="2104">
                <a:uFillTx/>
              </a:defRPr>
            </a:lvl1pPr>
            <a:lvl2pPr marL="601218" indent="0">
              <a:buNone/>
              <a:defRPr sz="1841">
                <a:uFillTx/>
              </a:defRPr>
            </a:lvl2pPr>
            <a:lvl3pPr marL="1202436" indent="0">
              <a:buNone/>
              <a:defRPr sz="1578">
                <a:uFillTx/>
              </a:defRPr>
            </a:lvl3pPr>
            <a:lvl4pPr marL="1803654" indent="0">
              <a:buNone/>
              <a:defRPr sz="1315">
                <a:uFillTx/>
              </a:defRPr>
            </a:lvl4pPr>
            <a:lvl5pPr marL="2404872" indent="0">
              <a:buNone/>
              <a:defRPr sz="1315">
                <a:uFillTx/>
              </a:defRPr>
            </a:lvl5pPr>
            <a:lvl6pPr marL="3006090" indent="0">
              <a:buNone/>
              <a:defRPr sz="1315">
                <a:uFillTx/>
              </a:defRPr>
            </a:lvl6pPr>
            <a:lvl7pPr marL="3607308" indent="0">
              <a:buNone/>
              <a:defRPr sz="1315">
                <a:uFillTx/>
              </a:defRPr>
            </a:lvl7pPr>
            <a:lvl8pPr marL="4208526" indent="0">
              <a:buNone/>
              <a:defRPr sz="1315">
                <a:uFillTx/>
              </a:defRPr>
            </a:lvl8pPr>
            <a:lvl9pPr marL="4809744" indent="0">
              <a:buNone/>
              <a:defRPr sz="1315">
                <a:uFillTx/>
              </a:defRPr>
            </a:lvl9pPr>
          </a:lstStyle>
          <a:p>
            <a:pPr lvl="0"/>
            <a:r>
              <a:rPr lang="en-US" altLang="ko-KR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1239"/>
            <a:ext cx="3932237" cy="2104337"/>
          </a:xfrm>
        </p:spPr>
        <p:txBody>
          <a:bodyPr anchor="b"/>
          <a:lstStyle>
            <a:lvl1pPr>
              <a:defRPr sz="4208">
                <a:uFillTx/>
              </a:defRPr>
            </a:lvl1pPr>
          </a:lstStyle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298512"/>
            <a:ext cx="6172200" cy="6409043"/>
          </a:xfrm>
        </p:spPr>
        <p:txBody>
          <a:bodyPr anchor="t"/>
          <a:lstStyle>
            <a:lvl1pPr marL="0" indent="0">
              <a:buNone/>
              <a:defRPr sz="4208">
                <a:uFillTx/>
              </a:defRPr>
            </a:lvl1pPr>
            <a:lvl2pPr marL="601218" indent="0">
              <a:buNone/>
              <a:defRPr sz="3682">
                <a:uFillTx/>
              </a:defRPr>
            </a:lvl2pPr>
            <a:lvl3pPr marL="1202436" indent="0">
              <a:buNone/>
              <a:defRPr sz="3156">
                <a:uFillTx/>
              </a:defRPr>
            </a:lvl3pPr>
            <a:lvl4pPr marL="1803654" indent="0">
              <a:buNone/>
              <a:defRPr sz="2630">
                <a:uFillTx/>
              </a:defRPr>
            </a:lvl4pPr>
            <a:lvl5pPr marL="2404872" indent="0">
              <a:buNone/>
              <a:defRPr sz="2630">
                <a:uFillTx/>
              </a:defRPr>
            </a:lvl5pPr>
            <a:lvl6pPr marL="3006090" indent="0">
              <a:buNone/>
              <a:defRPr sz="2630">
                <a:uFillTx/>
              </a:defRPr>
            </a:lvl6pPr>
            <a:lvl7pPr marL="3607308" indent="0">
              <a:buNone/>
              <a:defRPr sz="2630">
                <a:uFillTx/>
              </a:defRPr>
            </a:lvl7pPr>
            <a:lvl8pPr marL="4208526" indent="0">
              <a:buNone/>
              <a:defRPr sz="2630">
                <a:uFillTx/>
              </a:defRPr>
            </a:lvl8pPr>
            <a:lvl9pPr marL="4809744" indent="0">
              <a:buNone/>
              <a:defRPr sz="2630">
                <a:uFillTx/>
              </a:defRPr>
            </a:lvl9pPr>
          </a:lstStyle>
          <a:p>
            <a:r>
              <a:rPr lang="en-US" altLang="ko-KR">
                <a:uFillTx/>
              </a:rPr>
              <a:t>Click icon to add picture</a:t>
            </a:r>
            <a:endParaRPr lang="en-US" dirty="0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05576"/>
            <a:ext cx="3932237" cy="5012415"/>
          </a:xfrm>
        </p:spPr>
        <p:txBody>
          <a:bodyPr/>
          <a:lstStyle>
            <a:lvl1pPr marL="0" indent="0">
              <a:buNone/>
              <a:defRPr sz="2104">
                <a:uFillTx/>
              </a:defRPr>
            </a:lvl1pPr>
            <a:lvl2pPr marL="601218" indent="0">
              <a:buNone/>
              <a:defRPr sz="1841">
                <a:uFillTx/>
              </a:defRPr>
            </a:lvl2pPr>
            <a:lvl3pPr marL="1202436" indent="0">
              <a:buNone/>
              <a:defRPr sz="1578">
                <a:uFillTx/>
              </a:defRPr>
            </a:lvl3pPr>
            <a:lvl4pPr marL="1803654" indent="0">
              <a:buNone/>
              <a:defRPr sz="1315">
                <a:uFillTx/>
              </a:defRPr>
            </a:lvl4pPr>
            <a:lvl5pPr marL="2404872" indent="0">
              <a:buNone/>
              <a:defRPr sz="1315">
                <a:uFillTx/>
              </a:defRPr>
            </a:lvl5pPr>
            <a:lvl6pPr marL="3006090" indent="0">
              <a:buNone/>
              <a:defRPr sz="1315">
                <a:uFillTx/>
              </a:defRPr>
            </a:lvl6pPr>
            <a:lvl7pPr marL="3607308" indent="0">
              <a:buNone/>
              <a:defRPr sz="1315">
                <a:uFillTx/>
              </a:defRPr>
            </a:lvl7pPr>
            <a:lvl8pPr marL="4208526" indent="0">
              <a:buNone/>
              <a:defRPr sz="1315">
                <a:uFillTx/>
              </a:defRPr>
            </a:lvl8pPr>
            <a:lvl9pPr marL="4809744" indent="0">
              <a:buNone/>
              <a:defRPr sz="1315">
                <a:uFillTx/>
              </a:defRPr>
            </a:lvl9pPr>
          </a:lstStyle>
          <a:p>
            <a:pPr lvl="0"/>
            <a:r>
              <a:rPr lang="en-US" altLang="ko-KR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0158"/>
            <a:ext cx="10515600" cy="1743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>
                <a:uFillTx/>
              </a:rPr>
              <a:t>Click to edit Master title style</a:t>
            </a:r>
            <a:endParaRPr lang="en-US" dirty="0">
              <a:uFillTx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00782"/>
            <a:ext cx="10515600" cy="5722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>
                <a:uFillTx/>
              </a:rPr>
              <a:t>Click to edit Master text styles</a:t>
            </a:r>
          </a:p>
          <a:p>
            <a:pPr lvl="1"/>
            <a:r>
              <a:rPr lang="en-US" altLang="ko-KR">
                <a:uFillTx/>
              </a:rPr>
              <a:t>Second level</a:t>
            </a:r>
          </a:p>
          <a:p>
            <a:pPr lvl="2"/>
            <a:r>
              <a:rPr lang="en-US" altLang="ko-KR">
                <a:uFillTx/>
              </a:rPr>
              <a:t>Third level</a:t>
            </a:r>
          </a:p>
          <a:p>
            <a:pPr lvl="3"/>
            <a:r>
              <a:rPr lang="en-US" altLang="ko-KR">
                <a:uFillTx/>
              </a:rPr>
              <a:t>Fourth level</a:t>
            </a:r>
          </a:p>
          <a:p>
            <a:pPr lvl="4"/>
            <a:r>
              <a:rPr lang="en-US" altLang="ko-KR">
                <a:uFillTx/>
              </a:rPr>
              <a:t>Fifth level</a:t>
            </a:r>
            <a:endParaRPr lang="en-US" dirty="0">
              <a:uFillTx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358897"/>
            <a:ext cx="2743200" cy="480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78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7F8AD4A8-B581-4B77-88A0-5312238529D5}" type="datetimeFigureOut">
              <a:rPr lang="ko-KR" altLang="en-US" smtClean="0">
                <a:uFillTx/>
              </a:rPr>
              <a:t>2020. 11. 24.</a:t>
            </a:fld>
            <a:endParaRPr lang="ko-KR" alt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358897"/>
            <a:ext cx="4114800" cy="480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78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endParaRPr lang="ko-KR" alt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358897"/>
            <a:ext cx="2743200" cy="480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8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DF34EF00-23BF-43AD-8AC8-7B86273828DC}" type="slidenum">
              <a:rPr lang="ko-KR" altLang="en-US" smtClean="0">
                <a:uFillTx/>
              </a:rPr>
              <a:t>‹#›</a:t>
            </a:fld>
            <a:endParaRPr lang="ko-KR" altLang="en-US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202436" rtl="0" eaLnBrk="1" latinLnBrk="1" hangingPunct="1">
        <a:lnSpc>
          <a:spcPct val="90000"/>
        </a:lnSpc>
        <a:spcBef>
          <a:spcPct val="0"/>
        </a:spcBef>
        <a:buNone/>
        <a:defRPr sz="5786" kern="120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300609" indent="-300609" algn="l" defTabSz="1202436" rtl="0" eaLnBrk="1" latinLnBrk="1" hangingPunct="1">
        <a:lnSpc>
          <a:spcPct val="90000"/>
        </a:lnSpc>
        <a:spcBef>
          <a:spcPts val="1315"/>
        </a:spcBef>
        <a:buFont typeface="Arial" panose="020B0604020202020204" pitchFamily="34" charset="0"/>
        <a:buChar char="•"/>
        <a:defRPr sz="3682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901827" indent="-300609" algn="l" defTabSz="1202436" rtl="0" eaLnBrk="1" latinLnBrk="1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3156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503045" indent="-300609" algn="l" defTabSz="1202436" rtl="0" eaLnBrk="1" latinLnBrk="1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63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2104263" indent="-300609" algn="l" defTabSz="1202436" rtl="0" eaLnBrk="1" latinLnBrk="1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705481" indent="-300609" algn="l" defTabSz="1202436" rtl="0" eaLnBrk="1" latinLnBrk="1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3306699" indent="-300609" algn="l" defTabSz="1202436" rtl="0" eaLnBrk="1" latinLnBrk="1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3907917" indent="-300609" algn="l" defTabSz="1202436" rtl="0" eaLnBrk="1" latinLnBrk="1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4509135" indent="-300609" algn="l" defTabSz="1202436" rtl="0" eaLnBrk="1" latinLnBrk="1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5110353" indent="-300609" algn="l" defTabSz="1202436" rtl="0" eaLnBrk="1" latinLnBrk="1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1202436" rtl="0" eaLnBrk="1" latinLnBrk="1" hangingPunct="1"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01218" algn="l" defTabSz="1202436" rtl="0" eaLnBrk="1" latinLnBrk="1" hangingPunct="1"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202436" algn="l" defTabSz="1202436" rtl="0" eaLnBrk="1" latinLnBrk="1" hangingPunct="1"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803654" algn="l" defTabSz="1202436" rtl="0" eaLnBrk="1" latinLnBrk="1" hangingPunct="1"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404872" algn="l" defTabSz="1202436" rtl="0" eaLnBrk="1" latinLnBrk="1" hangingPunct="1"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3006090" algn="l" defTabSz="1202436" rtl="0" eaLnBrk="1" latinLnBrk="1" hangingPunct="1"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3607308" algn="l" defTabSz="1202436" rtl="0" eaLnBrk="1" latinLnBrk="1" hangingPunct="1"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4208526" algn="l" defTabSz="1202436" rtl="0" eaLnBrk="1" latinLnBrk="1" hangingPunct="1"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4809744" algn="l" defTabSz="1202436" rtl="0" eaLnBrk="1" latinLnBrk="1" hangingPunct="1">
        <a:defRPr sz="2367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kalanidhithemes.com/live-preview/landing-page/smart-app-landing-page/all-demo/blue-teal-gredient-particles/index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219A2-A986-D84C-AC2D-9D40B1C86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ore-KR" dirty="0"/>
              <a:t>BULLBULL </a:t>
            </a:r>
            <a:r>
              <a:rPr kumimoji="1" lang="ko-Kore-KR" altLang="en-US" dirty="0"/>
              <a:t>기획서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59AC71-C816-C848-B592-B4C801DDD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" altLang="ko-Kore-KR" dirty="0"/>
          </a:p>
          <a:p>
            <a:r>
              <a:rPr lang="ko-KR" altLang="en-US" dirty="0" err="1"/>
              <a:t>참고사이트</a:t>
            </a:r>
            <a:endParaRPr lang="en-US" altLang="ko-KR" dirty="0"/>
          </a:p>
          <a:p>
            <a:r>
              <a:rPr lang="en" altLang="ko-Kore-KR" dirty="0">
                <a:hlinkClick r:id="rId2"/>
              </a:rPr>
              <a:t>http://</a:t>
            </a:r>
            <a:r>
              <a:rPr lang="en" altLang="ko-Kore-KR" dirty="0" err="1">
                <a:hlinkClick r:id="rId2"/>
              </a:rPr>
              <a:t>kalanidhithemes.com</a:t>
            </a:r>
            <a:r>
              <a:rPr lang="en" altLang="ko-Kore-KR" dirty="0">
                <a:hlinkClick r:id="rId2"/>
              </a:rPr>
              <a:t>/live-preview/landing-page/smart-app-landing-page/all-demo/blue-teal-</a:t>
            </a:r>
            <a:r>
              <a:rPr lang="en" altLang="ko-Kore-KR" dirty="0" err="1">
                <a:hlinkClick r:id="rId2"/>
              </a:rPr>
              <a:t>gredient</a:t>
            </a:r>
            <a:r>
              <a:rPr lang="en" altLang="ko-Kore-KR" dirty="0">
                <a:hlinkClick r:id="rId2"/>
              </a:rPr>
              <a:t>-particles/</a:t>
            </a:r>
            <a:r>
              <a:rPr lang="en" altLang="ko-Kore-KR" dirty="0" err="1">
                <a:hlinkClick r:id="rId2"/>
              </a:rPr>
              <a:t>index.html</a:t>
            </a:r>
            <a:endParaRPr lang="en" altLang="ko-Kore-KR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63340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760"/>
          <a:stretch/>
        </p:blipFill>
        <p:spPr>
          <a:xfrm>
            <a:off x="154235" y="4499528"/>
            <a:ext cx="3040650" cy="453589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414"/>
          <a:stretch/>
        </p:blipFill>
        <p:spPr>
          <a:xfrm>
            <a:off x="165248" y="104744"/>
            <a:ext cx="3029637" cy="3043111"/>
          </a:xfrm>
          <a:prstGeom prst="rect">
            <a:avLst/>
          </a:prstGeom>
        </p:spPr>
      </p:pic>
      <p:sp>
        <p:nvSpPr>
          <p:cNvPr id="5" name="Rectangle 4"/>
          <p:cNvSpPr>
            <a:spLocks/>
          </p:cNvSpPr>
          <p:nvPr/>
        </p:nvSpPr>
        <p:spPr>
          <a:xfrm>
            <a:off x="3514380" y="-1751"/>
            <a:ext cx="8677619" cy="464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사이트 맵</a:t>
            </a:r>
            <a:endParaRPr lang="ko-KR" altLang="en-US" dirty="0">
              <a:uFillTx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37" b="50744"/>
          <a:stretch/>
        </p:blipFill>
        <p:spPr>
          <a:xfrm>
            <a:off x="165254" y="3073706"/>
            <a:ext cx="3029637" cy="14432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5253" y="160800"/>
            <a:ext cx="3029637" cy="139296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165250" y="1641515"/>
            <a:ext cx="3029637" cy="13212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7"/>
          <p:cNvSpPr/>
          <p:nvPr/>
        </p:nvSpPr>
        <p:spPr>
          <a:xfrm>
            <a:off x="165249" y="3073707"/>
            <a:ext cx="3029637" cy="134366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8"/>
          <p:cNvSpPr/>
          <p:nvPr/>
        </p:nvSpPr>
        <p:spPr>
          <a:xfrm>
            <a:off x="165250" y="4527544"/>
            <a:ext cx="3029637" cy="17300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ectangle 9"/>
          <p:cNvSpPr/>
          <p:nvPr/>
        </p:nvSpPr>
        <p:spPr>
          <a:xfrm>
            <a:off x="165249" y="6345328"/>
            <a:ext cx="3029637" cy="11523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165249" y="7585395"/>
            <a:ext cx="3029637" cy="66237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165248" y="8329335"/>
            <a:ext cx="3029637" cy="66855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5607610"/>
              </p:ext>
            </p:extLst>
          </p:nvPr>
        </p:nvGraphicFramePr>
        <p:xfrm>
          <a:off x="5674014" y="804232"/>
          <a:ext cx="4142016" cy="618365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7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사이트</a:t>
                      </a:r>
                    </a:p>
                  </a:txBody>
                  <a:tcPr marL="7620" marR="7620" marT="762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uFillTx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962">
                <a:tc>
                  <a:txBody>
                    <a:bodyPr/>
                    <a:lstStyle/>
                    <a:p>
                      <a:pPr algn="ctr"/>
                      <a:endParaRPr lang="ko-KR" altLang="en-US" sz="1800" dirty="0"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영역이름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69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1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앱 소개 영역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66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2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How to play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영역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457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3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홍보영상 영역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잭팟설명 영역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추천인 시스템 설명 영역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앱 통계자료 영역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풋터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5" name="Rectangle 51"/>
          <p:cNvSpPr>
            <a:spLocks/>
          </p:cNvSpPr>
          <p:nvPr/>
        </p:nvSpPr>
        <p:spPr>
          <a:xfrm>
            <a:off x="3194885" y="154232"/>
            <a:ext cx="319494" cy="1421179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1</a:t>
            </a:r>
            <a:endParaRPr lang="ko-KR" altLang="en-US" dirty="0">
              <a:uFillTx/>
            </a:endParaRPr>
          </a:p>
        </p:txBody>
      </p:sp>
      <p:sp>
        <p:nvSpPr>
          <p:cNvPr id="16" name="Rectangle 51"/>
          <p:cNvSpPr>
            <a:spLocks/>
          </p:cNvSpPr>
          <p:nvPr/>
        </p:nvSpPr>
        <p:spPr>
          <a:xfrm>
            <a:off x="3194885" y="1641514"/>
            <a:ext cx="319494" cy="1344448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2</a:t>
            </a:r>
            <a:endParaRPr lang="ko-KR" altLang="en-US" dirty="0">
              <a:uFillTx/>
            </a:endParaRPr>
          </a:p>
        </p:txBody>
      </p:sp>
      <p:sp>
        <p:nvSpPr>
          <p:cNvPr id="17" name="Rectangle 51"/>
          <p:cNvSpPr>
            <a:spLocks/>
          </p:cNvSpPr>
          <p:nvPr/>
        </p:nvSpPr>
        <p:spPr>
          <a:xfrm>
            <a:off x="3194885" y="3072926"/>
            <a:ext cx="319494" cy="1344448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3</a:t>
            </a:r>
            <a:endParaRPr lang="ko-KR" altLang="en-US" dirty="0">
              <a:uFillTx/>
            </a:endParaRPr>
          </a:p>
        </p:txBody>
      </p:sp>
      <p:sp>
        <p:nvSpPr>
          <p:cNvPr id="18" name="Rectangle 51"/>
          <p:cNvSpPr>
            <a:spLocks/>
          </p:cNvSpPr>
          <p:nvPr/>
        </p:nvSpPr>
        <p:spPr>
          <a:xfrm>
            <a:off x="3205900" y="4526371"/>
            <a:ext cx="308479" cy="1753243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4</a:t>
            </a:r>
            <a:endParaRPr lang="ko-KR" altLang="en-US" dirty="0">
              <a:uFillTx/>
            </a:endParaRPr>
          </a:p>
        </p:txBody>
      </p:sp>
      <p:sp>
        <p:nvSpPr>
          <p:cNvPr id="19" name="Rectangle 51"/>
          <p:cNvSpPr>
            <a:spLocks/>
          </p:cNvSpPr>
          <p:nvPr/>
        </p:nvSpPr>
        <p:spPr>
          <a:xfrm>
            <a:off x="3216908" y="6345327"/>
            <a:ext cx="297472" cy="1179193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5</a:t>
            </a:r>
            <a:endParaRPr lang="ko-KR" altLang="en-US" dirty="0">
              <a:uFillTx/>
            </a:endParaRPr>
          </a:p>
        </p:txBody>
      </p:sp>
      <p:sp>
        <p:nvSpPr>
          <p:cNvPr id="20" name="Rectangle 51"/>
          <p:cNvSpPr>
            <a:spLocks/>
          </p:cNvSpPr>
          <p:nvPr/>
        </p:nvSpPr>
        <p:spPr>
          <a:xfrm>
            <a:off x="3205893" y="7579216"/>
            <a:ext cx="308485" cy="679177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6</a:t>
            </a:r>
            <a:endParaRPr lang="ko-KR" altLang="en-US" dirty="0">
              <a:uFillTx/>
            </a:endParaRPr>
          </a:p>
        </p:txBody>
      </p:sp>
      <p:sp>
        <p:nvSpPr>
          <p:cNvPr id="21" name="Rectangle 51"/>
          <p:cNvSpPr>
            <a:spLocks/>
          </p:cNvSpPr>
          <p:nvPr/>
        </p:nvSpPr>
        <p:spPr>
          <a:xfrm>
            <a:off x="3205892" y="8362779"/>
            <a:ext cx="297470" cy="646126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7</a:t>
            </a:r>
            <a:endParaRPr lang="ko-KR" altLang="en-US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15299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665"/>
          <a:stretch/>
        </p:blipFill>
        <p:spPr>
          <a:xfrm>
            <a:off x="433330" y="903745"/>
            <a:ext cx="7828739" cy="4551750"/>
          </a:xfrm>
          <a:prstGeom prst="rect">
            <a:avLst/>
          </a:prstGeom>
        </p:spPr>
      </p:pic>
      <p:sp>
        <p:nvSpPr>
          <p:cNvPr id="5" name="Rectangle 4"/>
          <p:cNvSpPr>
            <a:spLocks/>
          </p:cNvSpPr>
          <p:nvPr/>
        </p:nvSpPr>
        <p:spPr>
          <a:xfrm>
            <a:off x="0" y="-1752"/>
            <a:ext cx="12192000" cy="687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uFillTx/>
              </a:rPr>
              <a:t>앱소개 영역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5554916"/>
              </p:ext>
            </p:extLst>
          </p:nvPr>
        </p:nvGraphicFramePr>
        <p:xfrm>
          <a:off x="7965522" y="865877"/>
          <a:ext cx="4142016" cy="54256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7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앱소개 영역</a:t>
                      </a:r>
                    </a:p>
                  </a:txBody>
                  <a:tcPr marL="7620" marR="7620" marT="762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uFillTx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962">
                <a:tc>
                  <a:txBody>
                    <a:bodyPr/>
                    <a:lstStyle/>
                    <a:p>
                      <a:pPr algn="ctr"/>
                      <a:endParaRPr lang="ko-KR" altLang="en-US" sz="1800" dirty="0"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69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1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마우스호버 시 버튼 테두리가 생기는 효과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구글 안드로이드 앱 다운로드 페이지 이동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링크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66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2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indent="0" algn="l" defTabSz="1202436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마우스호버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시 버버튼 테두리가 생기는 효과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애플 앱스토어 앱 다운로드 페이지 이동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링크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457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3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GIF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이미지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파일이름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페이지 맨위로 이동 버튼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스크롤 다운 시작시 표기하고 모든화면에서 우측하단에 고정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클릭 시 페이지 제일 상단으로 이동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5" name="Rectangle 24"/>
          <p:cNvSpPr/>
          <p:nvPr/>
        </p:nvSpPr>
        <p:spPr>
          <a:xfrm>
            <a:off x="1421176" y="3531962"/>
            <a:ext cx="1355075" cy="467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Rectangle 51"/>
          <p:cNvSpPr>
            <a:spLocks/>
          </p:cNvSpPr>
          <p:nvPr/>
        </p:nvSpPr>
        <p:spPr>
          <a:xfrm>
            <a:off x="1421175" y="3999124"/>
            <a:ext cx="616945" cy="297455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1</a:t>
            </a:r>
            <a:endParaRPr lang="ko-KR" altLang="en-US" dirty="0">
              <a:uFillTx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815272" y="3525746"/>
            <a:ext cx="1355075" cy="467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Rectangle 51"/>
          <p:cNvSpPr>
            <a:spLocks/>
          </p:cNvSpPr>
          <p:nvPr/>
        </p:nvSpPr>
        <p:spPr>
          <a:xfrm>
            <a:off x="3573708" y="3999122"/>
            <a:ext cx="616945" cy="297455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2</a:t>
            </a:r>
            <a:endParaRPr lang="ko-KR" altLang="en-US" dirty="0">
              <a:uFillTx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278679" y="1365309"/>
            <a:ext cx="2926352" cy="406072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ectangle 51"/>
          <p:cNvSpPr>
            <a:spLocks/>
          </p:cNvSpPr>
          <p:nvPr/>
        </p:nvSpPr>
        <p:spPr>
          <a:xfrm>
            <a:off x="6619009" y="1067853"/>
            <a:ext cx="616945" cy="297455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3</a:t>
            </a:r>
            <a:endParaRPr lang="ko-KR" altLang="en-US" dirty="0">
              <a:uFillTx/>
            </a:endParaRPr>
          </a:p>
        </p:txBody>
      </p:sp>
      <p:sp>
        <p:nvSpPr>
          <p:cNvPr id="2" name="Isosceles Triangle 1"/>
          <p:cNvSpPr/>
          <p:nvPr/>
        </p:nvSpPr>
        <p:spPr>
          <a:xfrm>
            <a:off x="7504432" y="4937759"/>
            <a:ext cx="343650" cy="319490"/>
          </a:xfrm>
          <a:prstGeom prst="triangl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14"/>
          <p:cNvSpPr/>
          <p:nvPr/>
        </p:nvSpPr>
        <p:spPr>
          <a:xfrm>
            <a:off x="7486500" y="4894039"/>
            <a:ext cx="438700" cy="47337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Rectangle 51"/>
          <p:cNvSpPr>
            <a:spLocks/>
          </p:cNvSpPr>
          <p:nvPr/>
        </p:nvSpPr>
        <p:spPr>
          <a:xfrm>
            <a:off x="7463055" y="4596583"/>
            <a:ext cx="462146" cy="297455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>
              <a:uFillTx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300" y="5732442"/>
            <a:ext cx="6794304" cy="28035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Rectangle 17"/>
          <p:cNvSpPr/>
          <p:nvPr/>
        </p:nvSpPr>
        <p:spPr>
          <a:xfrm>
            <a:off x="7151735" y="8170984"/>
            <a:ext cx="438700" cy="30641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51"/>
          <p:cNvSpPr>
            <a:spLocks/>
          </p:cNvSpPr>
          <p:nvPr/>
        </p:nvSpPr>
        <p:spPr>
          <a:xfrm>
            <a:off x="7140012" y="7877908"/>
            <a:ext cx="323043" cy="293076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4</a:t>
            </a:r>
            <a:endParaRPr lang="ko-KR" altLang="en-US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87497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38" b="61663"/>
          <a:stretch/>
        </p:blipFill>
        <p:spPr>
          <a:xfrm>
            <a:off x="230064" y="969485"/>
            <a:ext cx="7729966" cy="3621976"/>
          </a:xfrm>
          <a:prstGeom prst="rect">
            <a:avLst/>
          </a:prstGeom>
        </p:spPr>
      </p:pic>
      <p:sp>
        <p:nvSpPr>
          <p:cNvPr id="5" name="Rectangle 4"/>
          <p:cNvSpPr>
            <a:spLocks/>
          </p:cNvSpPr>
          <p:nvPr/>
        </p:nvSpPr>
        <p:spPr>
          <a:xfrm>
            <a:off x="0" y="-1752"/>
            <a:ext cx="12192000" cy="687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How to play </a:t>
            </a:r>
            <a:r>
              <a:rPr lang="ko-KR" altLang="en-US" dirty="0">
                <a:uFillTx/>
              </a:rPr>
              <a:t>영역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1855"/>
              </p:ext>
            </p:extLst>
          </p:nvPr>
        </p:nvGraphicFramePr>
        <p:xfrm>
          <a:off x="7965522" y="865877"/>
          <a:ext cx="4142016" cy="618365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7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영역</a:t>
                      </a:r>
                    </a:p>
                  </a:txBody>
                  <a:tcPr marL="7620" marR="7620" marT="762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uFillTx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962">
                <a:tc>
                  <a:txBody>
                    <a:bodyPr/>
                    <a:lstStyle/>
                    <a:p>
                      <a:pPr algn="ctr"/>
                      <a:endParaRPr lang="ko-KR" altLang="en-US" sz="1800" dirty="0"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69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1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내렸을때 아이콘들 위에서 아래로 순차적으로 스르륵 나타나는 효과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66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2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457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3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Isosceles Triangle 5"/>
          <p:cNvSpPr/>
          <p:nvPr/>
        </p:nvSpPr>
        <p:spPr>
          <a:xfrm>
            <a:off x="7330852" y="3646583"/>
            <a:ext cx="343650" cy="374574"/>
          </a:xfrm>
          <a:prstGeom prst="triangl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Rectangle 6"/>
          <p:cNvSpPr/>
          <p:nvPr/>
        </p:nvSpPr>
        <p:spPr>
          <a:xfrm>
            <a:off x="1211855" y="2269475"/>
            <a:ext cx="5574535" cy="17516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51"/>
          <p:cNvSpPr>
            <a:spLocks/>
          </p:cNvSpPr>
          <p:nvPr/>
        </p:nvSpPr>
        <p:spPr>
          <a:xfrm>
            <a:off x="6235091" y="4021157"/>
            <a:ext cx="616945" cy="297455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1</a:t>
            </a:r>
            <a:endParaRPr lang="ko-KR" altLang="en-US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493422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/>
          </p:cNvSpPr>
          <p:nvPr/>
        </p:nvSpPr>
        <p:spPr>
          <a:xfrm>
            <a:off x="0" y="-1752"/>
            <a:ext cx="12192000" cy="687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홍보영상 </a:t>
            </a:r>
            <a:r>
              <a:rPr lang="ko-KR" altLang="en-US" dirty="0">
                <a:uFillTx/>
              </a:rPr>
              <a:t>영역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483965"/>
              </p:ext>
            </p:extLst>
          </p:nvPr>
        </p:nvGraphicFramePr>
        <p:xfrm>
          <a:off x="7965522" y="865877"/>
          <a:ext cx="4142016" cy="618365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7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영역</a:t>
                      </a:r>
                    </a:p>
                  </a:txBody>
                  <a:tcPr marL="7620" marR="7620" marT="762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uFillTx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962">
                <a:tc>
                  <a:txBody>
                    <a:bodyPr/>
                    <a:lstStyle/>
                    <a:p>
                      <a:pPr algn="ctr"/>
                      <a:endParaRPr lang="ko-KR" altLang="en-US" sz="1800" dirty="0"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69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1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유투브 영상 임베드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66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2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457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3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89" b="51040"/>
          <a:stretch/>
        </p:blipFill>
        <p:spPr>
          <a:xfrm>
            <a:off x="86844" y="958467"/>
            <a:ext cx="7729966" cy="3558448"/>
          </a:xfrm>
          <a:prstGeom prst="rect">
            <a:avLst/>
          </a:prstGeom>
        </p:spPr>
      </p:pic>
      <p:sp>
        <p:nvSpPr>
          <p:cNvPr id="6" name="Isosceles Triangle 5"/>
          <p:cNvSpPr/>
          <p:nvPr/>
        </p:nvSpPr>
        <p:spPr>
          <a:xfrm>
            <a:off x="7374920" y="3977088"/>
            <a:ext cx="343650" cy="374574"/>
          </a:xfrm>
          <a:prstGeom prst="triangl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2081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3" t="39111" r="16041" b="36463"/>
          <a:stretch/>
        </p:blipFill>
        <p:spPr>
          <a:xfrm>
            <a:off x="41638" y="605928"/>
            <a:ext cx="7790213" cy="7505500"/>
          </a:xfrm>
          <a:prstGeom prst="rect">
            <a:avLst/>
          </a:prstGeom>
        </p:spPr>
      </p:pic>
      <p:sp>
        <p:nvSpPr>
          <p:cNvPr id="5" name="Rectangle 4"/>
          <p:cNvSpPr>
            <a:spLocks/>
          </p:cNvSpPr>
          <p:nvPr/>
        </p:nvSpPr>
        <p:spPr>
          <a:xfrm>
            <a:off x="0" y="-1752"/>
            <a:ext cx="12192000" cy="687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uFillTx/>
              </a:rPr>
              <a:t>잭팟설명 영역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1231113"/>
              </p:ext>
            </p:extLst>
          </p:nvPr>
        </p:nvGraphicFramePr>
        <p:xfrm>
          <a:off x="7965522" y="865877"/>
          <a:ext cx="4142016" cy="508166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7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영역</a:t>
                      </a:r>
                    </a:p>
                  </a:txBody>
                  <a:tcPr marL="7620" marR="7620" marT="762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uFillTx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962">
                <a:tc>
                  <a:txBody>
                    <a:bodyPr/>
                    <a:lstStyle/>
                    <a:p>
                      <a:pPr algn="ctr"/>
                      <a:endParaRPr lang="ko-KR" altLang="en-US" sz="1800" dirty="0"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69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1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화면 이미지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(GIF)</a:t>
                      </a: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내렸을때 위에서 아래로 스르륵 나타남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8757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2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영역 마우스 호버시 영역 어두워지는 효과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해당영역 클릭시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번영역에서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GIF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파일 표기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파일명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</a:t>
                      </a:r>
                    </a:p>
                  </a:txBody>
                  <a:tcPr marL="7620" marR="7620" marT="7620" marB="0" anchor="ctr"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61292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3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indent="0" algn="l" defTabSz="1202436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영역 마우스 호버시 영역 어두워지는 효과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해당영역 클릭시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1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번영역에서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GIF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파일 표기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파일명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: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indent="0" algn="l" defTabSz="1202436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영역 마우스 호버시 영역 어두워지는 효과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해당영역 클릭시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1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번영역에서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GIF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파일 표기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파일명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: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2" name="Rectangle 11"/>
          <p:cNvSpPr/>
          <p:nvPr/>
        </p:nvSpPr>
        <p:spPr>
          <a:xfrm>
            <a:off x="387428" y="1828800"/>
            <a:ext cx="2862548" cy="49933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51"/>
          <p:cNvSpPr>
            <a:spLocks/>
          </p:cNvSpPr>
          <p:nvPr/>
        </p:nvSpPr>
        <p:spPr>
          <a:xfrm>
            <a:off x="2484995" y="1531345"/>
            <a:ext cx="616945" cy="297455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1</a:t>
            </a:r>
            <a:endParaRPr lang="ko-KR" altLang="en-US" dirty="0">
              <a:uFillTx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791889" y="3729067"/>
            <a:ext cx="3926862" cy="9178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ectangle 51"/>
          <p:cNvSpPr>
            <a:spLocks/>
          </p:cNvSpPr>
          <p:nvPr/>
        </p:nvSpPr>
        <p:spPr>
          <a:xfrm>
            <a:off x="7718750" y="3733143"/>
            <a:ext cx="296081" cy="457591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2</a:t>
            </a:r>
            <a:endParaRPr lang="ko-KR" altLang="en-US" dirty="0">
              <a:uFillTx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791888" y="4759286"/>
            <a:ext cx="3926864" cy="89918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ectangle 17"/>
          <p:cNvSpPr/>
          <p:nvPr/>
        </p:nvSpPr>
        <p:spPr>
          <a:xfrm>
            <a:off x="3791888" y="5811981"/>
            <a:ext cx="3926864" cy="9413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Rectangle 51"/>
          <p:cNvSpPr>
            <a:spLocks/>
          </p:cNvSpPr>
          <p:nvPr/>
        </p:nvSpPr>
        <p:spPr>
          <a:xfrm>
            <a:off x="7718750" y="4748866"/>
            <a:ext cx="296081" cy="457591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3</a:t>
            </a:r>
            <a:endParaRPr lang="ko-KR" altLang="en-US" dirty="0">
              <a:uFillTx/>
            </a:endParaRPr>
          </a:p>
        </p:txBody>
      </p:sp>
      <p:sp>
        <p:nvSpPr>
          <p:cNvPr id="20" name="Rectangle 51"/>
          <p:cNvSpPr>
            <a:spLocks/>
          </p:cNvSpPr>
          <p:nvPr/>
        </p:nvSpPr>
        <p:spPr>
          <a:xfrm>
            <a:off x="7718749" y="5811981"/>
            <a:ext cx="296081" cy="457591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uFillTx/>
              </a:rPr>
              <a:t>4</a:t>
            </a:r>
            <a:endParaRPr lang="ko-KR" altLang="en-US" dirty="0">
              <a:uFillTx/>
            </a:endParaRPr>
          </a:p>
        </p:txBody>
      </p:sp>
      <p:sp>
        <p:nvSpPr>
          <p:cNvPr id="17" name="Isosceles Triangle 16"/>
          <p:cNvSpPr/>
          <p:nvPr/>
        </p:nvSpPr>
        <p:spPr>
          <a:xfrm>
            <a:off x="7426917" y="7050791"/>
            <a:ext cx="343650" cy="374574"/>
          </a:xfrm>
          <a:prstGeom prst="triangl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2519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910" b="19456"/>
          <a:stretch/>
        </p:blipFill>
        <p:spPr>
          <a:xfrm>
            <a:off x="165236" y="925416"/>
            <a:ext cx="7683525" cy="3327095"/>
          </a:xfrm>
          <a:prstGeom prst="rect">
            <a:avLst/>
          </a:prstGeom>
        </p:spPr>
      </p:pic>
      <p:sp>
        <p:nvSpPr>
          <p:cNvPr id="5" name="Rectangle 4"/>
          <p:cNvSpPr>
            <a:spLocks/>
          </p:cNvSpPr>
          <p:nvPr/>
        </p:nvSpPr>
        <p:spPr>
          <a:xfrm>
            <a:off x="0" y="-1752"/>
            <a:ext cx="12192000" cy="687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uFillTx/>
              </a:rPr>
              <a:t>추천인 시스템 설명 영역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1824931"/>
              </p:ext>
            </p:extLst>
          </p:nvPr>
        </p:nvGraphicFramePr>
        <p:xfrm>
          <a:off x="7965522" y="865877"/>
          <a:ext cx="4142016" cy="618365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7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영역</a:t>
                      </a:r>
                    </a:p>
                  </a:txBody>
                  <a:tcPr marL="7620" marR="7620" marT="762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uFillTx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962">
                <a:tc>
                  <a:txBody>
                    <a:bodyPr/>
                    <a:lstStyle/>
                    <a:p>
                      <a:pPr algn="ctr"/>
                      <a:endParaRPr lang="ko-KR" altLang="en-US" sz="1800" dirty="0"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69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1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indent="0" algn="l" defTabSz="1202436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기능 없음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66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2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457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3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Isosceles Triangle 5"/>
          <p:cNvSpPr/>
          <p:nvPr/>
        </p:nvSpPr>
        <p:spPr>
          <a:xfrm>
            <a:off x="7352887" y="3756751"/>
            <a:ext cx="343650" cy="374574"/>
          </a:xfrm>
          <a:prstGeom prst="triangl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17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43" b="11512"/>
          <a:stretch/>
        </p:blipFill>
        <p:spPr>
          <a:xfrm>
            <a:off x="110152" y="987386"/>
            <a:ext cx="7744061" cy="1601578"/>
          </a:xfrm>
          <a:prstGeom prst="rect">
            <a:avLst/>
          </a:prstGeom>
        </p:spPr>
      </p:pic>
      <p:sp>
        <p:nvSpPr>
          <p:cNvPr id="5" name="Rectangle 4"/>
          <p:cNvSpPr>
            <a:spLocks/>
          </p:cNvSpPr>
          <p:nvPr/>
        </p:nvSpPr>
        <p:spPr>
          <a:xfrm>
            <a:off x="0" y="-1752"/>
            <a:ext cx="12192000" cy="687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uFillTx/>
              </a:rPr>
              <a:t>앱 통계자료 영역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3949103"/>
              </p:ext>
            </p:extLst>
          </p:nvPr>
        </p:nvGraphicFramePr>
        <p:xfrm>
          <a:off x="7965522" y="865877"/>
          <a:ext cx="4142016" cy="618365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7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영역</a:t>
                      </a:r>
                    </a:p>
                  </a:txBody>
                  <a:tcPr marL="7620" marR="7620" marT="762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uFillTx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962">
                <a:tc>
                  <a:txBody>
                    <a:bodyPr/>
                    <a:lstStyle/>
                    <a:p>
                      <a:pPr algn="ctr"/>
                      <a:endParaRPr lang="ko-KR" altLang="en-US" sz="1800" dirty="0"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69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1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indent="0" algn="l" defTabSz="1202436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숫자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0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부터 올라가서 멈추는 효과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66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2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457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3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Isosceles Triangle 5"/>
          <p:cNvSpPr/>
          <p:nvPr/>
        </p:nvSpPr>
        <p:spPr>
          <a:xfrm>
            <a:off x="7407970" y="1994052"/>
            <a:ext cx="343650" cy="374574"/>
          </a:xfrm>
          <a:prstGeom prst="triangl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074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233"/>
          <a:stretch/>
        </p:blipFill>
        <p:spPr>
          <a:xfrm>
            <a:off x="197695" y="995719"/>
            <a:ext cx="7728177" cy="2166122"/>
          </a:xfrm>
          <a:prstGeom prst="rect">
            <a:avLst/>
          </a:prstGeom>
        </p:spPr>
      </p:pic>
      <p:sp>
        <p:nvSpPr>
          <p:cNvPr id="5" name="Rectangle 4"/>
          <p:cNvSpPr>
            <a:spLocks/>
          </p:cNvSpPr>
          <p:nvPr/>
        </p:nvSpPr>
        <p:spPr>
          <a:xfrm>
            <a:off x="0" y="-1752"/>
            <a:ext cx="12192000" cy="687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uFillTx/>
              </a:rPr>
              <a:t>풋터 영역</a:t>
            </a:r>
          </a:p>
        </p:txBody>
      </p:sp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40620"/>
              </p:ext>
            </p:extLst>
          </p:nvPr>
        </p:nvGraphicFramePr>
        <p:xfrm>
          <a:off x="7965522" y="865877"/>
          <a:ext cx="4142016" cy="708049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047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726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008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영역</a:t>
                      </a:r>
                    </a:p>
                  </a:txBody>
                  <a:tcPr marL="7620" marR="7620" marT="762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>
                        <a:uFillTx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962">
                <a:tc>
                  <a:txBody>
                    <a:bodyPr/>
                    <a:lstStyle/>
                    <a:p>
                      <a:pPr algn="ctr"/>
                      <a:endParaRPr lang="ko-KR" altLang="en-US" sz="1800" dirty="0"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 dirty="0">
                          <a:solidFill>
                            <a:srgbClr val="000000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설명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694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1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스크롤 내리면 위에서 스르륵 나타나는 효과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마우스호버 시 버튼 테두리 생기는 효과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구글 안드로이드 앱 다운로드 페이지 이동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링크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668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2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marR="0" indent="0" algn="l" defTabSz="1202436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스크롤 내리면 위에서 스르륵 나타나는 효과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마우스호버 시 버튼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테두리 생기는 효과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애플 앱스토어 앱 다운로드 페이지 이동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링크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미정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>
                    <a:solidFill>
                      <a:srgbClr val="EA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54579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3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클릭 시 </a:t>
                      </a:r>
                      <a:r>
                        <a:rPr lang="en-US" altLang="ko-KR" sz="1100" b="0" i="0" u="none" strike="noStrike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www.icelightstudio.com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으로 이동</a:t>
                      </a:r>
                      <a:endParaRPr lang="en-US" altLang="ko-KR" sz="1100" b="0" i="0" u="none" strike="noStrike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4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링크 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: 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미정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5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링크 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: 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미정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6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링크 </a:t>
                      </a:r>
                      <a:r>
                        <a:rPr lang="en-US" altLang="ko-KR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: </a:t>
                      </a:r>
                      <a:r>
                        <a:rPr lang="ko-KR" altLang="en-US" sz="1100" b="0" i="0" u="none" strike="noStrike" baseline="0" dirty="0">
                          <a:solidFill>
                            <a:schemeClr val="tx1"/>
                          </a:solidFill>
                          <a:effectLst/>
                          <a:uFillTx/>
                          <a:latin typeface="맑은 고딕" panose="020B0503020000020004" pitchFamily="50" charset="-127"/>
                          <a:ea typeface="+mn-ea"/>
                        </a:rPr>
                        <a:t>미정</a:t>
                      </a:r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77667"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dirty="0">
                          <a:solidFill>
                            <a:schemeClr val="tx1"/>
                          </a:solidFill>
                          <a:uFillTx/>
                        </a:rPr>
                        <a:t>7</a:t>
                      </a:r>
                      <a:endParaRPr lang="ko-KR" altLang="en-US" sz="1800" dirty="0">
                        <a:solidFill>
                          <a:schemeClr val="tx1"/>
                        </a:solidFill>
                        <a:uFillTx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altLang="ko-KR" sz="1100" b="0" i="0" u="none" strike="noStrike" baseline="0" dirty="0">
                        <a:solidFill>
                          <a:schemeClr val="tx1"/>
                        </a:solidFill>
                        <a:effectLst/>
                        <a:uFillTx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5" name="Rectangle 24"/>
          <p:cNvSpPr/>
          <p:nvPr/>
        </p:nvSpPr>
        <p:spPr>
          <a:xfrm>
            <a:off x="2181340" y="1619480"/>
            <a:ext cx="1784732" cy="55511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Rectangle 51"/>
          <p:cNvSpPr>
            <a:spLocks/>
          </p:cNvSpPr>
          <p:nvPr/>
        </p:nvSpPr>
        <p:spPr>
          <a:xfrm>
            <a:off x="2169152" y="1323010"/>
            <a:ext cx="616945" cy="297455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uFillTx/>
              </a:rPr>
              <a:t>1</a:t>
            </a:r>
            <a:endParaRPr lang="ko-KR" altLang="en-US" sz="1400" dirty="0">
              <a:uFillTx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296579" y="1619480"/>
            <a:ext cx="1852004" cy="56337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Rectangle 51"/>
          <p:cNvSpPr>
            <a:spLocks/>
          </p:cNvSpPr>
          <p:nvPr/>
        </p:nvSpPr>
        <p:spPr>
          <a:xfrm>
            <a:off x="5543826" y="1322025"/>
            <a:ext cx="616945" cy="297455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uFillTx/>
              </a:rPr>
              <a:t>2</a:t>
            </a:r>
            <a:endParaRPr lang="ko-KR" altLang="en-US" sz="1400" dirty="0">
              <a:uFillTx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553397" y="2598634"/>
            <a:ext cx="601792" cy="2670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Rectangle 51"/>
          <p:cNvSpPr>
            <a:spLocks/>
          </p:cNvSpPr>
          <p:nvPr/>
        </p:nvSpPr>
        <p:spPr>
          <a:xfrm>
            <a:off x="2538245" y="2865729"/>
            <a:ext cx="444810" cy="196787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3</a:t>
            </a:r>
            <a:endParaRPr lang="ko-KR" altLang="en-US" sz="1400" dirty="0">
              <a:uFillTx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371593" y="2598634"/>
            <a:ext cx="619193" cy="1884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Rectangle 11"/>
          <p:cNvSpPr/>
          <p:nvPr/>
        </p:nvSpPr>
        <p:spPr>
          <a:xfrm>
            <a:off x="4207189" y="2598634"/>
            <a:ext cx="632199" cy="1884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Rectangle 51"/>
          <p:cNvSpPr>
            <a:spLocks/>
          </p:cNvSpPr>
          <p:nvPr/>
        </p:nvSpPr>
        <p:spPr>
          <a:xfrm>
            <a:off x="3359878" y="2448325"/>
            <a:ext cx="426219" cy="153452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4</a:t>
            </a:r>
            <a:endParaRPr lang="ko-KR" altLang="en-US" sz="1400" dirty="0">
              <a:uFillTx/>
            </a:endParaRPr>
          </a:p>
        </p:txBody>
      </p:sp>
      <p:sp>
        <p:nvSpPr>
          <p:cNvPr id="14" name="Rectangle 51"/>
          <p:cNvSpPr>
            <a:spLocks/>
          </p:cNvSpPr>
          <p:nvPr/>
        </p:nvSpPr>
        <p:spPr>
          <a:xfrm>
            <a:off x="4434506" y="2445182"/>
            <a:ext cx="426219" cy="153452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5</a:t>
            </a:r>
            <a:endParaRPr lang="ko-KR" altLang="en-US" sz="1400" dirty="0">
              <a:uFillTx/>
            </a:endParaRPr>
          </a:p>
        </p:txBody>
      </p:sp>
      <p:sp>
        <p:nvSpPr>
          <p:cNvPr id="15" name="Isosceles Triangle 14"/>
          <p:cNvSpPr/>
          <p:nvPr/>
        </p:nvSpPr>
        <p:spPr>
          <a:xfrm>
            <a:off x="7442606" y="2521688"/>
            <a:ext cx="343650" cy="374574"/>
          </a:xfrm>
          <a:prstGeom prst="triangl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ectangle 16"/>
          <p:cNvSpPr/>
          <p:nvPr/>
        </p:nvSpPr>
        <p:spPr>
          <a:xfrm>
            <a:off x="4975112" y="2598634"/>
            <a:ext cx="632199" cy="18846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Rectangle 51"/>
          <p:cNvSpPr>
            <a:spLocks/>
          </p:cNvSpPr>
          <p:nvPr/>
        </p:nvSpPr>
        <p:spPr>
          <a:xfrm>
            <a:off x="5202429" y="2445182"/>
            <a:ext cx="426219" cy="153452"/>
          </a:xfrm>
          <a:prstGeom prst="rect">
            <a:avLst/>
          </a:prstGeom>
          <a:solidFill>
            <a:srgbClr val="FF000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6</a:t>
            </a:r>
            <a:endParaRPr lang="ko-KR" altLang="en-US" sz="1400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00450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20994</TotalTime>
  <Words>341</Words>
  <Application>Microsoft Macintosh PowerPoint</Application>
  <PresentationFormat>사용자 지정</PresentationFormat>
  <Paragraphs>169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Calibri</vt:lpstr>
      <vt:lpstr>Calibri Light</vt:lpstr>
      <vt:lpstr>Office Theme</vt:lpstr>
      <vt:lpstr>BULLBULL 기획서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Jun</dc:creator>
  <cp:lastModifiedBy>A2962</cp:lastModifiedBy>
  <cp:revision>760</cp:revision>
  <dcterms:created xsi:type="dcterms:W3CDTF">2018-05-30T05:20:18Z</dcterms:created>
  <dcterms:modified xsi:type="dcterms:W3CDTF">2020-11-24T00:06:14Z</dcterms:modified>
</cp:coreProperties>
</file>